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66325BE2-C785-4A99-A9DC-07DE61A20209}" type="datetimeFigureOut">
              <a:rPr lang="es-MX" smtClean="0"/>
              <a:pPr/>
              <a:t>22/02/2010</a:t>
            </a:fld>
            <a:endParaRPr lang="es-MX"/>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MX"/>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0169D80-1F58-44FD-8034-8E0AC66D9A6C}"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325BE2-C785-4A99-A9DC-07DE61A20209}" type="datetimeFigureOut">
              <a:rPr lang="es-MX" smtClean="0"/>
              <a:pPr/>
              <a:t>22/02/2010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169D80-1F58-44FD-8034-8E0AC66D9A6C}"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6325BE2-C785-4A99-A9DC-07DE61A20209}" type="datetimeFigureOut">
              <a:rPr lang="es-MX" smtClean="0"/>
              <a:pPr/>
              <a:t>22/02/2010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0169D80-1F58-44FD-8034-8E0AC66D9A6C}"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66325BE2-C785-4A99-A9DC-07DE61A20209}" type="datetimeFigureOut">
              <a:rPr lang="es-MX" smtClean="0"/>
              <a:pPr/>
              <a:t>22/02/2010</a:t>
            </a:fld>
            <a:endParaRPr lang="es-MX"/>
          </a:p>
        </p:txBody>
      </p:sp>
      <p:sp>
        <p:nvSpPr>
          <p:cNvPr id="5" name="4 Marcador de pie de página"/>
          <p:cNvSpPr>
            <a:spLocks noGrp="1"/>
          </p:cNvSpPr>
          <p:nvPr>
            <p:ph type="ftr" sz="quarter" idx="11"/>
          </p:nvPr>
        </p:nvSpPr>
        <p:spPr>
          <a:xfrm>
            <a:off x="457200" y="6480969"/>
            <a:ext cx="4260056" cy="300831"/>
          </a:xfrm>
        </p:spPr>
        <p:txBody>
          <a:bodyPr/>
          <a:lstStyle/>
          <a:p>
            <a:endParaRPr lang="es-MX"/>
          </a:p>
        </p:txBody>
      </p:sp>
      <p:sp>
        <p:nvSpPr>
          <p:cNvPr id="6" name="5 Marcador de número de diapositiva"/>
          <p:cNvSpPr>
            <a:spLocks noGrp="1"/>
          </p:cNvSpPr>
          <p:nvPr>
            <p:ph type="sldNum" sz="quarter" idx="12"/>
          </p:nvPr>
        </p:nvSpPr>
        <p:spPr/>
        <p:txBody>
          <a:bodyPr/>
          <a:lstStyle/>
          <a:p>
            <a:fld id="{D0169D80-1F58-44FD-8034-8E0AC66D9A6C}"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66325BE2-C785-4A99-A9DC-07DE61A20209}" type="datetimeFigureOut">
              <a:rPr lang="es-MX" smtClean="0"/>
              <a:pPr/>
              <a:t>22/02/2010</a:t>
            </a:fld>
            <a:endParaRPr lang="es-MX"/>
          </a:p>
        </p:txBody>
      </p:sp>
      <p:sp>
        <p:nvSpPr>
          <p:cNvPr id="5" name="4 Marcador de pie de página"/>
          <p:cNvSpPr>
            <a:spLocks noGrp="1"/>
          </p:cNvSpPr>
          <p:nvPr>
            <p:ph type="ftr" sz="quarter" idx="11"/>
          </p:nvPr>
        </p:nvSpPr>
        <p:spPr>
          <a:xfrm>
            <a:off x="2619376" y="6480969"/>
            <a:ext cx="4260056" cy="300831"/>
          </a:xfrm>
        </p:spPr>
        <p:txBody>
          <a:bodyPr/>
          <a:lstStyle/>
          <a:p>
            <a:endParaRPr lang="es-MX"/>
          </a:p>
        </p:txBody>
      </p:sp>
      <p:sp>
        <p:nvSpPr>
          <p:cNvPr id="6" name="5 Marcador de número de diapositiva"/>
          <p:cNvSpPr>
            <a:spLocks noGrp="1"/>
          </p:cNvSpPr>
          <p:nvPr>
            <p:ph type="sldNum" sz="quarter" idx="12"/>
          </p:nvPr>
        </p:nvSpPr>
        <p:spPr>
          <a:xfrm>
            <a:off x="8451056" y="809624"/>
            <a:ext cx="502920" cy="300831"/>
          </a:xfrm>
        </p:spPr>
        <p:txBody>
          <a:bodyPr/>
          <a:lstStyle/>
          <a:p>
            <a:fld id="{D0169D80-1F58-44FD-8034-8E0AC66D9A6C}" type="slidenum">
              <a:rPr lang="es-MX" smtClean="0"/>
              <a:pPr/>
              <a:t>‹Nº›</a:t>
            </a:fld>
            <a:endParaRPr lang="es-MX"/>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66325BE2-C785-4A99-A9DC-07DE61A20209}" type="datetimeFigureOut">
              <a:rPr lang="es-MX" smtClean="0"/>
              <a:pPr/>
              <a:t>22/02/2010</a:t>
            </a:fld>
            <a:endParaRPr lang="es-MX"/>
          </a:p>
        </p:txBody>
      </p:sp>
      <p:sp>
        <p:nvSpPr>
          <p:cNvPr id="6" name="5 Marcador de pie de página"/>
          <p:cNvSpPr>
            <a:spLocks noGrp="1"/>
          </p:cNvSpPr>
          <p:nvPr>
            <p:ph type="ftr" sz="quarter" idx="11"/>
          </p:nvPr>
        </p:nvSpPr>
        <p:spPr>
          <a:xfrm>
            <a:off x="457200" y="6480969"/>
            <a:ext cx="4260056" cy="301752"/>
          </a:xfrm>
        </p:spPr>
        <p:txBody>
          <a:bodyPr/>
          <a:lstStyle/>
          <a:p>
            <a:endParaRPr lang="es-MX"/>
          </a:p>
        </p:txBody>
      </p:sp>
      <p:sp>
        <p:nvSpPr>
          <p:cNvPr id="7" name="6 Marcador de número de diapositiva"/>
          <p:cNvSpPr>
            <a:spLocks noGrp="1"/>
          </p:cNvSpPr>
          <p:nvPr>
            <p:ph type="sldNum" sz="quarter" idx="12"/>
          </p:nvPr>
        </p:nvSpPr>
        <p:spPr>
          <a:xfrm>
            <a:off x="7589520" y="6480969"/>
            <a:ext cx="502920" cy="301752"/>
          </a:xfrm>
        </p:spPr>
        <p:txBody>
          <a:bodyPr/>
          <a:lstStyle/>
          <a:p>
            <a:fld id="{D0169D80-1F58-44FD-8034-8E0AC66D9A6C}"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66325BE2-C785-4A99-A9DC-07DE61A20209}" type="datetimeFigureOut">
              <a:rPr lang="es-MX" smtClean="0"/>
              <a:pPr/>
              <a:t>22/02/2010</a:t>
            </a:fld>
            <a:endParaRPr lang="es-MX"/>
          </a:p>
        </p:txBody>
      </p:sp>
      <p:sp>
        <p:nvSpPr>
          <p:cNvPr id="8" name="7 Marcador de pie de página"/>
          <p:cNvSpPr>
            <a:spLocks noGrp="1"/>
          </p:cNvSpPr>
          <p:nvPr>
            <p:ph type="ftr" sz="quarter" idx="11"/>
          </p:nvPr>
        </p:nvSpPr>
        <p:spPr>
          <a:xfrm>
            <a:off x="457200" y="6480969"/>
            <a:ext cx="4261104" cy="301752"/>
          </a:xfrm>
        </p:spPr>
        <p:txBody>
          <a:bodyPr/>
          <a:lstStyle/>
          <a:p>
            <a:endParaRPr lang="es-MX"/>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D0169D80-1F58-44FD-8034-8E0AC66D9A6C}"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66325BE2-C785-4A99-A9DC-07DE61A20209}" type="datetimeFigureOut">
              <a:rPr lang="es-MX" smtClean="0"/>
              <a:pPr/>
              <a:t>22/02/2010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0169D80-1F58-44FD-8034-8E0AC66D9A6C}"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66325BE2-C785-4A99-A9DC-07DE61A20209}" type="datetimeFigureOut">
              <a:rPr lang="es-MX" smtClean="0"/>
              <a:pPr/>
              <a:t>22/02/2010</a:t>
            </a:fld>
            <a:endParaRPr lang="es-MX"/>
          </a:p>
        </p:txBody>
      </p:sp>
      <p:sp>
        <p:nvSpPr>
          <p:cNvPr id="3" name="2 Marcador de pie de página"/>
          <p:cNvSpPr>
            <a:spLocks noGrp="1"/>
          </p:cNvSpPr>
          <p:nvPr>
            <p:ph type="ftr" sz="quarter" idx="11"/>
          </p:nvPr>
        </p:nvSpPr>
        <p:spPr>
          <a:xfrm>
            <a:off x="457200" y="6481890"/>
            <a:ext cx="4260056" cy="300831"/>
          </a:xfrm>
        </p:spPr>
        <p:txBody>
          <a:bodyPr/>
          <a:lstStyle/>
          <a:p>
            <a:endParaRPr lang="es-MX"/>
          </a:p>
        </p:txBody>
      </p:sp>
      <p:sp>
        <p:nvSpPr>
          <p:cNvPr id="4" name="3 Marcador de número de diapositiva"/>
          <p:cNvSpPr>
            <a:spLocks noGrp="1"/>
          </p:cNvSpPr>
          <p:nvPr>
            <p:ph type="sldNum" sz="quarter" idx="12"/>
          </p:nvPr>
        </p:nvSpPr>
        <p:spPr>
          <a:xfrm>
            <a:off x="7589520" y="6480969"/>
            <a:ext cx="502920" cy="301752"/>
          </a:xfrm>
        </p:spPr>
        <p:txBody>
          <a:bodyPr/>
          <a:lstStyle/>
          <a:p>
            <a:fld id="{D0169D80-1F58-44FD-8034-8E0AC66D9A6C}"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66325BE2-C785-4A99-A9DC-07DE61A20209}" type="datetimeFigureOut">
              <a:rPr lang="es-MX" smtClean="0"/>
              <a:pPr/>
              <a:t>22/02/2010</a:t>
            </a:fld>
            <a:endParaRPr lang="es-MX"/>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D0169D80-1F58-44FD-8034-8E0AC66D9A6C}"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66325BE2-C785-4A99-A9DC-07DE61A20209}" type="datetimeFigureOut">
              <a:rPr lang="es-MX" smtClean="0"/>
              <a:pPr/>
              <a:t>22/02/2010</a:t>
            </a:fld>
            <a:endParaRPr lang="es-MX"/>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MX"/>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D0169D80-1F58-44FD-8034-8E0AC66D9A6C}"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6325BE2-C785-4A99-A9DC-07DE61A20209}" type="datetimeFigureOut">
              <a:rPr lang="es-MX" smtClean="0"/>
              <a:pPr/>
              <a:t>22/02/2010</a:t>
            </a:fld>
            <a:endParaRPr lang="es-MX"/>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MX"/>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0169D80-1F58-44FD-8034-8E0AC66D9A6C}"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mages.google.es/imgres?imgurl=http://www.slp.gob.mx/images/mapa_guadalcazar.jpg&amp;imgrefurl=http://www.slp.gob.mx/ver_municipio.cfm?id=guadalcazar&amp;usg=__3PjmKQ8DRHJip9l_YWXTvfbRUbM=&amp;h=350&amp;w=350&amp;sz=28&amp;hl=es&amp;start=5&amp;itbs=1&amp;tbnid=zQsGhHe0ShL3KM:&amp;tbnh=120&amp;tbnw=120&amp;prev=/images?q=guadalcazar+san+luis+potosi&amp;hl=es&amp;sa=N&amp;ndsp=21&amp;tbs=isch:1" TargetMode="External"/><Relationship Id="rId2" Type="http://schemas.openxmlformats.org/officeDocument/2006/relationships/audio" Target="../media/audio4.wav"/><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www.sedesore.gob.mx/SIDESORE/Cerrodesanpedro.htm" TargetMode="External"/><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85786" y="642918"/>
            <a:ext cx="7772400" cy="2457466"/>
          </a:xfrm>
        </p:spPr>
        <p:txBody>
          <a:bodyPr/>
          <a:lstStyle/>
          <a:p>
            <a:r>
              <a:rPr lang="es-MX" dirty="0" smtClean="0">
                <a:latin typeface="Modern No. 20" pitchFamily="18" charset="0"/>
              </a:rPr>
              <a:t>Conozcamos las áreas naturales protegidas</a:t>
            </a:r>
            <a:endParaRPr lang="es-MX" dirty="0">
              <a:latin typeface="Modern No. 20" pitchFamily="18" charset="0"/>
            </a:endParaRPr>
          </a:p>
        </p:txBody>
      </p:sp>
      <p:sp>
        <p:nvSpPr>
          <p:cNvPr id="3" name="2 Subtítulo"/>
          <p:cNvSpPr>
            <a:spLocks noGrp="1"/>
          </p:cNvSpPr>
          <p:nvPr>
            <p:ph type="subTitle" idx="1"/>
          </p:nvPr>
        </p:nvSpPr>
        <p:spPr>
          <a:xfrm>
            <a:off x="1371600" y="3429000"/>
            <a:ext cx="6400800" cy="2209800"/>
          </a:xfrm>
        </p:spPr>
        <p:txBody>
          <a:bodyPr>
            <a:normAutofit/>
          </a:bodyPr>
          <a:lstStyle/>
          <a:p>
            <a:r>
              <a:rPr lang="es-MX" dirty="0" smtClean="0">
                <a:latin typeface="Rockwell Extra Bold" pitchFamily="18" charset="0"/>
              </a:rPr>
              <a:t>Proyecto colaborativo</a:t>
            </a:r>
          </a:p>
          <a:p>
            <a:r>
              <a:rPr lang="es-MX" dirty="0" smtClean="0">
                <a:latin typeface="Rockwell Extra Bold" pitchFamily="18" charset="0"/>
              </a:rPr>
              <a:t>1 grado</a:t>
            </a:r>
          </a:p>
          <a:p>
            <a:r>
              <a:rPr lang="es-MX" dirty="0" smtClean="0">
                <a:latin typeface="Rockwell Extra Bold" pitchFamily="18" charset="0"/>
              </a:rPr>
              <a:t>Escuela secundaria técnica N 84</a:t>
            </a:r>
            <a:endParaRPr lang="es-MX" dirty="0">
              <a:latin typeface="Rockwell Extra Bold" pitchFamily="18" charset="0"/>
            </a:endParaRPr>
          </a:p>
        </p:txBody>
      </p:sp>
    </p:spTree>
  </p:cSld>
  <p:clrMapOvr>
    <a:masterClrMapping/>
  </p:clrMapOvr>
  <p:transition spd="slow" advTm="20000">
    <p:randomBar/>
    <p:sndAc>
      <p:stSnd>
        <p:snd r:embed="rId2" name="explod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85729"/>
            <a:ext cx="7772400" cy="1857387"/>
          </a:xfrm>
        </p:spPr>
        <p:txBody>
          <a:bodyPr>
            <a:normAutofit/>
          </a:bodyPr>
          <a:lstStyle/>
          <a:p>
            <a:r>
              <a:rPr lang="es-MX" sz="8800" dirty="0" smtClean="0">
                <a:solidFill>
                  <a:srgbClr val="7030A0"/>
                </a:solidFill>
                <a:latin typeface="Ravie" pitchFamily="82" charset="0"/>
              </a:rPr>
              <a:t>las</a:t>
            </a:r>
            <a:r>
              <a:rPr lang="es-MX" sz="8800" dirty="0" smtClean="0">
                <a:latin typeface="Ravie" pitchFamily="82" charset="0"/>
              </a:rPr>
              <a:t> </a:t>
            </a:r>
            <a:r>
              <a:rPr lang="es-MX" sz="8800" dirty="0" err="1" smtClean="0">
                <a:solidFill>
                  <a:srgbClr val="7030A0"/>
                </a:solidFill>
                <a:latin typeface="Ravie" pitchFamily="82" charset="0"/>
              </a:rPr>
              <a:t>hitz</a:t>
            </a:r>
            <a:endParaRPr lang="es-MX" sz="8800" dirty="0">
              <a:solidFill>
                <a:srgbClr val="7030A0"/>
              </a:solidFill>
              <a:latin typeface="Ravie" pitchFamily="82" charset="0"/>
            </a:endParaRPr>
          </a:p>
        </p:txBody>
      </p:sp>
      <p:sp>
        <p:nvSpPr>
          <p:cNvPr id="3" name="2 Subtítulo"/>
          <p:cNvSpPr>
            <a:spLocks noGrp="1"/>
          </p:cNvSpPr>
          <p:nvPr>
            <p:ph type="subTitle" idx="1"/>
          </p:nvPr>
        </p:nvSpPr>
        <p:spPr>
          <a:xfrm>
            <a:off x="1371600" y="2428868"/>
            <a:ext cx="6400800" cy="3209932"/>
          </a:xfrm>
        </p:spPr>
        <p:txBody>
          <a:bodyPr>
            <a:normAutofit fontScale="40000" lnSpcReduction="20000"/>
          </a:bodyPr>
          <a:lstStyle/>
          <a:p>
            <a:r>
              <a:rPr lang="es-MX" sz="6300" dirty="0" smtClean="0">
                <a:solidFill>
                  <a:schemeClr val="accent4">
                    <a:lumMod val="75000"/>
                  </a:schemeClr>
                </a:solidFill>
              </a:rPr>
              <a:t>Real de </a:t>
            </a:r>
            <a:r>
              <a:rPr lang="es-MX" sz="6300" dirty="0" err="1" smtClean="0">
                <a:solidFill>
                  <a:schemeClr val="accent4">
                    <a:lumMod val="75000"/>
                  </a:schemeClr>
                </a:solidFill>
              </a:rPr>
              <a:t>guadalcazar</a:t>
            </a:r>
            <a:endParaRPr lang="es-MX" sz="6300" dirty="0" smtClean="0">
              <a:solidFill>
                <a:schemeClr val="accent4">
                  <a:lumMod val="75000"/>
                </a:schemeClr>
              </a:solidFill>
            </a:endParaRPr>
          </a:p>
          <a:p>
            <a:endParaRPr lang="es-MX" dirty="0" smtClean="0">
              <a:solidFill>
                <a:schemeClr val="accent4">
                  <a:lumMod val="75000"/>
                </a:schemeClr>
              </a:solidFill>
            </a:endParaRPr>
          </a:p>
          <a:p>
            <a:r>
              <a:rPr lang="es-MX" sz="5800" dirty="0" smtClean="0">
                <a:solidFill>
                  <a:schemeClr val="accent4">
                    <a:lumMod val="75000"/>
                  </a:schemeClr>
                </a:solidFill>
              </a:rPr>
              <a:t>integrantes</a:t>
            </a:r>
          </a:p>
          <a:p>
            <a:endParaRPr lang="es-MX" dirty="0" smtClean="0">
              <a:solidFill>
                <a:schemeClr val="accent4">
                  <a:lumMod val="75000"/>
                </a:schemeClr>
              </a:solidFill>
            </a:endParaRPr>
          </a:p>
          <a:p>
            <a:r>
              <a:rPr lang="es-MX" sz="6500" dirty="0" smtClean="0">
                <a:solidFill>
                  <a:schemeClr val="accent4">
                    <a:lumMod val="75000"/>
                  </a:schemeClr>
                </a:solidFill>
              </a:rPr>
              <a:t>Flora Emma Altamirano Sánchez</a:t>
            </a:r>
          </a:p>
          <a:p>
            <a:r>
              <a:rPr lang="es-MX" sz="6500" dirty="0" err="1" smtClean="0">
                <a:solidFill>
                  <a:schemeClr val="accent4">
                    <a:lumMod val="75000"/>
                  </a:schemeClr>
                </a:solidFill>
              </a:rPr>
              <a:t>Yvon</a:t>
            </a:r>
            <a:r>
              <a:rPr lang="es-MX" sz="6500" dirty="0" smtClean="0">
                <a:solidFill>
                  <a:schemeClr val="accent4">
                    <a:lumMod val="75000"/>
                  </a:schemeClr>
                </a:solidFill>
              </a:rPr>
              <a:t> alondra Sánchez gallegos</a:t>
            </a:r>
          </a:p>
          <a:p>
            <a:r>
              <a:rPr lang="es-MX" sz="6500" dirty="0" err="1" smtClean="0">
                <a:solidFill>
                  <a:schemeClr val="accent4">
                    <a:lumMod val="75000"/>
                  </a:schemeClr>
                </a:solidFill>
              </a:rPr>
              <a:t>Kimberly</a:t>
            </a:r>
            <a:r>
              <a:rPr lang="es-MX" sz="6500" dirty="0" smtClean="0">
                <a:solidFill>
                  <a:schemeClr val="accent4">
                    <a:lumMod val="75000"/>
                  </a:schemeClr>
                </a:solidFill>
              </a:rPr>
              <a:t> Katherine Ramírez Gutiérrez</a:t>
            </a:r>
          </a:p>
          <a:p>
            <a:r>
              <a:rPr lang="es-MX" sz="6500" dirty="0" smtClean="0">
                <a:solidFill>
                  <a:schemeClr val="accent4">
                    <a:lumMod val="75000"/>
                  </a:schemeClr>
                </a:solidFill>
              </a:rPr>
              <a:t>Norma consuelo Martínez </a:t>
            </a:r>
            <a:r>
              <a:rPr lang="es-MX" sz="6500" dirty="0" err="1" smtClean="0">
                <a:solidFill>
                  <a:schemeClr val="accent4">
                    <a:lumMod val="75000"/>
                  </a:schemeClr>
                </a:solidFill>
              </a:rPr>
              <a:t>Martínez</a:t>
            </a:r>
            <a:endParaRPr lang="es-MX" sz="6500" dirty="0" smtClean="0">
              <a:solidFill>
                <a:schemeClr val="accent4">
                  <a:lumMod val="75000"/>
                </a:schemeClr>
              </a:solidFill>
            </a:endParaRPr>
          </a:p>
          <a:p>
            <a:r>
              <a:rPr lang="es-MX" sz="6500" dirty="0" err="1" smtClean="0">
                <a:solidFill>
                  <a:schemeClr val="accent4">
                    <a:lumMod val="75000"/>
                  </a:schemeClr>
                </a:solidFill>
              </a:rPr>
              <a:t>Xochitl</a:t>
            </a:r>
            <a:r>
              <a:rPr lang="es-MX" sz="6500" dirty="0" smtClean="0">
                <a:solidFill>
                  <a:schemeClr val="accent4">
                    <a:lumMod val="75000"/>
                  </a:schemeClr>
                </a:solidFill>
              </a:rPr>
              <a:t> Paola Martínez Cebrián</a:t>
            </a:r>
          </a:p>
          <a:p>
            <a:endParaRPr lang="es-MX" dirty="0"/>
          </a:p>
        </p:txBody>
      </p:sp>
    </p:spTree>
  </p:cSld>
  <p:clrMapOvr>
    <a:masterClrMapping/>
  </p:clrMapOvr>
  <p:transition advTm="13000">
    <p:dissolve/>
    <p:sndAc>
      <p:stSnd>
        <p:snd r:embed="rId2" name="laser.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8000" dirty="0" smtClean="0">
                <a:solidFill>
                  <a:srgbClr val="C00000"/>
                </a:solidFill>
                <a:latin typeface="Showcard Gothic" pitchFamily="82" charset="0"/>
              </a:rPr>
              <a:t>presentación</a:t>
            </a:r>
            <a:endParaRPr lang="es-MX" sz="8000" dirty="0">
              <a:solidFill>
                <a:srgbClr val="C00000"/>
              </a:solidFill>
              <a:latin typeface="Showcard Gothic" pitchFamily="82" charset="0"/>
            </a:endParaRPr>
          </a:p>
        </p:txBody>
      </p:sp>
      <p:sp>
        <p:nvSpPr>
          <p:cNvPr id="3" name="2 Marcador de contenido"/>
          <p:cNvSpPr>
            <a:spLocks noGrp="1"/>
          </p:cNvSpPr>
          <p:nvPr>
            <p:ph idx="1"/>
          </p:nvPr>
        </p:nvSpPr>
        <p:spPr/>
        <p:txBody>
          <a:bodyPr>
            <a:normAutofit/>
          </a:bodyPr>
          <a:lstStyle/>
          <a:p>
            <a:pPr lvl="1" algn="just"/>
            <a:r>
              <a:rPr lang="es-MX" sz="4000" dirty="0" smtClean="0">
                <a:solidFill>
                  <a:srgbClr val="7030A0"/>
                </a:solidFill>
                <a:latin typeface="Monotype Corsiva" pitchFamily="66" charset="0"/>
              </a:rPr>
              <a:t>El área natural protegida que van a ver a continuación es una de las muchas que por el descuido de nosotros se están acabando. Esto es para que aprendamos acuidad nuestro medio ambiente.</a:t>
            </a:r>
            <a:endParaRPr lang="es-MX" sz="4000" dirty="0">
              <a:solidFill>
                <a:srgbClr val="7030A0"/>
              </a:solidFill>
              <a:latin typeface="Monotype Corsiva" pitchFamily="66" charset="0"/>
            </a:endParaRPr>
          </a:p>
        </p:txBody>
      </p:sp>
    </p:spTree>
  </p:cSld>
  <p:clrMapOvr>
    <a:masterClrMapping/>
  </p:clrMapOvr>
  <p:transition advTm="18000">
    <p:comb dir="vert"/>
    <p:sndAc>
      <p:stSnd>
        <p:snd r:embed="rId2" name="drumroll.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Mapa de </a:t>
            </a:r>
            <a:r>
              <a:rPr lang="es-MX" dirty="0" err="1" smtClean="0"/>
              <a:t>guadalcazar</a:t>
            </a:r>
            <a:endParaRPr lang="es-MX" dirty="0"/>
          </a:p>
        </p:txBody>
      </p:sp>
      <p:pic>
        <p:nvPicPr>
          <p:cNvPr id="1028" name="Picture 4" descr="http://t2.gstatic.com/images?q=tbn:zQsGhHe0ShL3KM:http://www.slp.gob.mx/images/mapa_guadalcazar.jpg">
            <a:hlinkClick r:id="rId3"/>
          </p:cNvPr>
          <p:cNvPicPr>
            <a:picLocks noGrp="1" noChangeAspect="1" noChangeArrowheads="1"/>
          </p:cNvPicPr>
          <p:nvPr>
            <p:ph type="pic" idx="1"/>
          </p:nvPr>
        </p:nvPicPr>
        <p:blipFill>
          <a:blip r:embed="rId4" cstate="print"/>
          <a:srcRect t="12500" b="12500"/>
          <a:stretch>
            <a:fillRect/>
          </a:stretch>
        </p:blipFill>
        <p:spPr bwMode="auto">
          <a:xfrm>
            <a:off x="1785918" y="642918"/>
            <a:ext cx="5486400" cy="3643338"/>
          </a:xfrm>
          <a:prstGeom prst="rect">
            <a:avLst/>
          </a:prstGeom>
          <a:noFill/>
        </p:spPr>
      </p:pic>
      <p:sp>
        <p:nvSpPr>
          <p:cNvPr id="4" name="3 Marcador de texto"/>
          <p:cNvSpPr>
            <a:spLocks noGrp="1"/>
          </p:cNvSpPr>
          <p:nvPr>
            <p:ph type="body" sz="half" idx="2"/>
          </p:nvPr>
        </p:nvSpPr>
        <p:spPr/>
        <p:txBody>
          <a:bodyPr>
            <a:noAutofit/>
          </a:bodyPr>
          <a:lstStyle/>
          <a:p>
            <a:r>
              <a:rPr lang="es-MX" sz="2800" dirty="0" smtClean="0"/>
              <a:t>Aquí podemos apreciar el mapa de </a:t>
            </a:r>
            <a:r>
              <a:rPr lang="es-MX" sz="2800" dirty="0" err="1" smtClean="0"/>
              <a:t>gadalcazar</a:t>
            </a:r>
            <a:endParaRPr lang="es-MX" sz="2800" dirty="0"/>
          </a:p>
        </p:txBody>
      </p:sp>
    </p:spTree>
  </p:cSld>
  <p:clrMapOvr>
    <a:masterClrMapping/>
  </p:clrMapOvr>
  <p:transition advTm="65000">
    <p:wheel spokes="8"/>
    <p:sndAc>
      <p:stSnd>
        <p:snd r:embed="rId2" name="breez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Reseña </a:t>
            </a:r>
            <a:r>
              <a:rPr lang="es-MX" dirty="0" err="1" smtClean="0"/>
              <a:t>historica</a:t>
            </a:r>
            <a:endParaRPr lang="es-MX" dirty="0"/>
          </a:p>
        </p:txBody>
      </p:sp>
      <p:sp>
        <p:nvSpPr>
          <p:cNvPr id="3" name="2 Marcador de contenido"/>
          <p:cNvSpPr>
            <a:spLocks noGrp="1"/>
          </p:cNvSpPr>
          <p:nvPr>
            <p:ph idx="1"/>
          </p:nvPr>
        </p:nvSpPr>
        <p:spPr/>
        <p:txBody>
          <a:bodyPr>
            <a:normAutofit fontScale="55000" lnSpcReduction="20000"/>
          </a:bodyPr>
          <a:lstStyle/>
          <a:p>
            <a:r>
              <a:rPr lang="es-MX" dirty="0" smtClean="0"/>
              <a:t>Con relieve montañoso y clima seco estepario, cuenta con yacimientos de oro, plata y mármol no explotados. En 1608 se fundó con el nombre de “Villa y Minas de San Pedro”, posteriormente cambió su nombre a “Real de </a:t>
            </a:r>
            <a:r>
              <a:rPr lang="es-MX" dirty="0" err="1" smtClean="0"/>
              <a:t>Guadalcazar</a:t>
            </a:r>
            <a:r>
              <a:rPr lang="es-MX" dirty="0" smtClean="0"/>
              <a:t>” el 9 de enero de 1616, en honor del Virrey que en ese tiempo gobernaba y que le dio el titulo de Alcaldía Mayor, independizándose de la Villa de los Valles. Existen vestigios arqueológicos lo queda testimonio de habitantes mesoamericanos en el área, así también dan fe los restos de cerámica encontrados y otros artefactos líticos de razas chichimecas que recorrieron esta comarca, en ese tiempo representaba frontera de guerra, prosperó sobre todo hacia el año de 1622 en que los mineros abandonaron Cerro de </a:t>
            </a:r>
            <a:r>
              <a:rPr lang="es-MX" dirty="0" smtClean="0">
                <a:hlinkClick r:id="rId3"/>
              </a:rPr>
              <a:t>San Pedro</a:t>
            </a:r>
            <a:r>
              <a:rPr lang="es-MX" dirty="0" smtClean="0"/>
              <a:t>, para explorar y explotar las ricas minas de este lugar hasta el año de 1727 que alcanzo la cúspide de progreso minero. En 1730 estaban en construcción sus iglesias de estilo barroco, también en esas fechas se construyo el edificio Casa de Moneda. La Guerra de Independencia aceleró la decadencia de esta zona, más sin embargo el 23 de abril de 1830 fue reconocido como municipio. Aquí se han descubierto para el mundo varios minerales raros, existe uno que se llama </a:t>
            </a:r>
            <a:r>
              <a:rPr lang="es-MX" dirty="0" err="1" smtClean="0"/>
              <a:t>Guadalcazarita</a:t>
            </a:r>
            <a:r>
              <a:rPr lang="es-MX" dirty="0" smtClean="0"/>
              <a:t>. </a:t>
            </a:r>
            <a:endParaRPr lang="es-MX" dirty="0"/>
          </a:p>
        </p:txBody>
      </p:sp>
    </p:spTree>
  </p:cSld>
  <p:clrMapOvr>
    <a:masterClrMapping/>
  </p:clrMapOvr>
  <p:transition advTm="120000">
    <p:blinds dir="vert"/>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357166"/>
            <a:ext cx="8229600" cy="1143000"/>
          </a:xfrm>
        </p:spPr>
        <p:txBody>
          <a:bodyPr/>
          <a:lstStyle/>
          <a:p>
            <a:r>
              <a:rPr lang="es-MX" dirty="0" smtClean="0">
                <a:latin typeface="Ravie" pitchFamily="82" charset="0"/>
              </a:rPr>
              <a:t>conclusión</a:t>
            </a:r>
            <a:endParaRPr lang="es-MX" dirty="0">
              <a:latin typeface="Ravie" pitchFamily="82" charset="0"/>
            </a:endParaRPr>
          </a:p>
        </p:txBody>
      </p:sp>
      <p:sp>
        <p:nvSpPr>
          <p:cNvPr id="3" name="2 Marcador de contenido"/>
          <p:cNvSpPr>
            <a:spLocks noGrp="1"/>
          </p:cNvSpPr>
          <p:nvPr>
            <p:ph idx="1"/>
          </p:nvPr>
        </p:nvSpPr>
        <p:spPr/>
        <p:txBody>
          <a:bodyPr/>
          <a:lstStyle/>
          <a:p>
            <a:pPr algn="just"/>
            <a:r>
              <a:rPr lang="es-MX" dirty="0" smtClean="0">
                <a:latin typeface="Rockwell Extra Bold" pitchFamily="18" charset="0"/>
              </a:rPr>
              <a:t>Esperamos que les haya  gustado y ojala que ya no contaminemos el medio ambiente</a:t>
            </a:r>
            <a:endParaRPr lang="es-MX" dirty="0">
              <a:latin typeface="Rockwell Extra Bold" pitchFamily="18" charset="0"/>
            </a:endParaRPr>
          </a:p>
        </p:txBody>
      </p:sp>
    </p:spTree>
  </p:cSld>
  <p:clrMapOvr>
    <a:masterClrMapping/>
  </p:clrMapOvr>
  <p:transition advTm="16000">
    <p:randomBar dir="vert"/>
    <p:sndAc>
      <p:stSnd>
        <p:snd r:embed="rId2" name="applaus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Escala de grises">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64</TotalTime>
  <Words>332</Words>
  <Application>Microsoft Office PowerPoint</Application>
  <PresentationFormat>Presentación en pantalla (4:3)</PresentationFormat>
  <Paragraphs>22</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Brío</vt:lpstr>
      <vt:lpstr>Conozcamos las áreas naturales protegidas</vt:lpstr>
      <vt:lpstr>las hitz</vt:lpstr>
      <vt:lpstr>presentación</vt:lpstr>
      <vt:lpstr>Mapa de guadalcazar</vt:lpstr>
      <vt:lpstr>Reseña historica</vt:lpstr>
      <vt:lpstr>conclusión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Conozcamos las áreas naturales protegidas</dc:title>
  <dc:creator>Bienvenido</dc:creator>
  <cp:lastModifiedBy>Ba-k.com</cp:lastModifiedBy>
  <cp:revision>7</cp:revision>
  <dcterms:created xsi:type="dcterms:W3CDTF">2010-02-22T01:48:59Z</dcterms:created>
  <dcterms:modified xsi:type="dcterms:W3CDTF">2010-02-22T17:55:54Z</dcterms:modified>
</cp:coreProperties>
</file>